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061CB2A-3D70-4C41-9A57-6BCC055B9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t-IT" sz="2800" b="1" cap="all" dirty="0">
                <a:latin typeface="Garamond" panose="02020404030301010803" pitchFamily="18" charset="0"/>
              </a:rPr>
              <a:t>REGISTRO ISTANZE DI ACCESSO CIVICO generalizzato_ II SEMESTRE 2022_ NESSUNA ISTANZA PERVENUTA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8</cp:revision>
  <dcterms:created xsi:type="dcterms:W3CDTF">2022-03-16T11:36:03Z</dcterms:created>
  <dcterms:modified xsi:type="dcterms:W3CDTF">2023-02-27T15:11:09Z</dcterms:modified>
</cp:coreProperties>
</file>